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7480" cy="56674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2025-04-02T21:51:33Z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